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5277C-FD8B-41C8-BD49-83635A51930F}" v="17" dt="2024-05-02T16:36:50.33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ek Vardhan Jasthi" userId="a28cbd7dc52b19d9" providerId="LiveId" clId="{0345277C-FD8B-41C8-BD49-83635A51930F}"/>
    <pc:docChg chg="undo custSel modSld">
      <pc:chgData name="Vivek Vardhan Jasthi" userId="a28cbd7dc52b19d9" providerId="LiveId" clId="{0345277C-FD8B-41C8-BD49-83635A51930F}" dt="2024-05-02T16:36:40.235" v="145"/>
      <pc:docMkLst>
        <pc:docMk/>
      </pc:docMkLst>
      <pc:sldChg chg="modSp mod">
        <pc:chgData name="Vivek Vardhan Jasthi" userId="a28cbd7dc52b19d9" providerId="LiveId" clId="{0345277C-FD8B-41C8-BD49-83635A51930F}" dt="2024-05-02T16:23:44.059" v="91" actId="115"/>
        <pc:sldMkLst>
          <pc:docMk/>
          <pc:sldMk cId="2987552906" sldId="264"/>
        </pc:sldMkLst>
        <pc:spChg chg="mod">
          <ac:chgData name="Vivek Vardhan Jasthi" userId="a28cbd7dc52b19d9" providerId="LiveId" clId="{0345277C-FD8B-41C8-BD49-83635A51930F}" dt="2024-05-02T16:23:44.059" v="91" actId="115"/>
          <ac:spMkLst>
            <pc:docMk/>
            <pc:sldMk cId="2987552906" sldId="264"/>
            <ac:spMk id="5" creationId="{1B07C49E-AFFC-EC46-8930-E4D428F5F943}"/>
          </ac:spMkLst>
        </pc:spChg>
      </pc:sldChg>
      <pc:sldChg chg="modSp mod">
        <pc:chgData name="Vivek Vardhan Jasthi" userId="a28cbd7dc52b19d9" providerId="LiveId" clId="{0345277C-FD8B-41C8-BD49-83635A51930F}" dt="2024-05-02T16:31:49.502" v="116" actId="207"/>
        <pc:sldMkLst>
          <pc:docMk/>
          <pc:sldMk cId="1578726356" sldId="265"/>
        </pc:sldMkLst>
        <pc:spChg chg="mod">
          <ac:chgData name="Vivek Vardhan Jasthi" userId="a28cbd7dc52b19d9" providerId="LiveId" clId="{0345277C-FD8B-41C8-BD49-83635A51930F}" dt="2024-05-02T16:31:49.502" v="116" actId="207"/>
          <ac:spMkLst>
            <pc:docMk/>
            <pc:sldMk cId="1578726356" sldId="265"/>
            <ac:spMk id="5" creationId="{1B07C49E-AFFC-EC46-8930-E4D428F5F943}"/>
          </ac:spMkLst>
        </pc:spChg>
      </pc:sldChg>
      <pc:sldChg chg="modSp mod">
        <pc:chgData name="Vivek Vardhan Jasthi" userId="a28cbd7dc52b19d9" providerId="LiveId" clId="{0345277C-FD8B-41C8-BD49-83635A51930F}" dt="2024-05-02T16:29:31.058" v="103" actId="207"/>
        <pc:sldMkLst>
          <pc:docMk/>
          <pc:sldMk cId="779971636" sldId="266"/>
        </pc:sldMkLst>
        <pc:spChg chg="mod">
          <ac:chgData name="Vivek Vardhan Jasthi" userId="a28cbd7dc52b19d9" providerId="LiveId" clId="{0345277C-FD8B-41C8-BD49-83635A51930F}" dt="2024-05-02T16:29:31.058" v="103" actId="207"/>
          <ac:spMkLst>
            <pc:docMk/>
            <pc:sldMk cId="779971636" sldId="266"/>
            <ac:spMk id="5" creationId="{1B07C49E-AFFC-EC46-8930-E4D428F5F943}"/>
          </ac:spMkLst>
        </pc:spChg>
      </pc:sldChg>
      <pc:sldChg chg="modSp mod">
        <pc:chgData name="Vivek Vardhan Jasthi" userId="a28cbd7dc52b19d9" providerId="LiveId" clId="{0345277C-FD8B-41C8-BD49-83635A51930F}" dt="2024-05-02T16:36:40.235" v="145"/>
        <pc:sldMkLst>
          <pc:docMk/>
          <pc:sldMk cId="3410008520" sldId="275"/>
        </pc:sldMkLst>
        <pc:spChg chg="mod">
          <ac:chgData name="Vivek Vardhan Jasthi" userId="a28cbd7dc52b19d9" providerId="LiveId" clId="{0345277C-FD8B-41C8-BD49-83635A51930F}" dt="2024-05-02T16:36:40.235" v="145"/>
          <ac:spMkLst>
            <pc:docMk/>
            <pc:sldMk cId="3410008520" sldId="275"/>
            <ac:spMk id="5" creationId="{28684E62-A9F8-4E7A-AB01-78893062A1B4}"/>
          </ac:spMkLst>
        </pc:spChg>
      </pc:sldChg>
      <pc:sldChg chg="modSp mod">
        <pc:chgData name="Vivek Vardhan Jasthi" userId="a28cbd7dc52b19d9" providerId="LiveId" clId="{0345277C-FD8B-41C8-BD49-83635A51930F}" dt="2024-05-02T16:33:18.791" v="127" actId="27636"/>
        <pc:sldMkLst>
          <pc:docMk/>
          <pc:sldMk cId="148114319" sldId="276"/>
        </pc:sldMkLst>
        <pc:spChg chg="mod">
          <ac:chgData name="Vivek Vardhan Jasthi" userId="a28cbd7dc52b19d9" providerId="LiveId" clId="{0345277C-FD8B-41C8-BD49-83635A51930F}" dt="2024-05-02T16:33:18.791" v="127" actId="27636"/>
          <ac:spMkLst>
            <pc:docMk/>
            <pc:sldMk cId="148114319" sldId="276"/>
            <ac:spMk id="5" creationId="{1B07C49E-AFFC-EC46-8930-E4D428F5F943}"/>
          </ac:spMkLst>
        </pc:spChg>
      </pc:sldChg>
      <pc:sldChg chg="modSp mod">
        <pc:chgData name="Vivek Vardhan Jasthi" userId="a28cbd7dc52b19d9" providerId="LiveId" clId="{0345277C-FD8B-41C8-BD49-83635A51930F}" dt="2024-05-02T16:35:25.655" v="143"/>
        <pc:sldMkLst>
          <pc:docMk/>
          <pc:sldMk cId="1813711241" sldId="293"/>
        </pc:sldMkLst>
        <pc:spChg chg="mod">
          <ac:chgData name="Vivek Vardhan Jasthi" userId="a28cbd7dc52b19d9" providerId="LiveId" clId="{0345277C-FD8B-41C8-BD49-83635A51930F}" dt="2024-05-02T16:35:25.655" v="143"/>
          <ac:spMkLst>
            <pc:docMk/>
            <pc:sldMk cId="1813711241" sldId="293"/>
            <ac:spMk id="5" creationId="{1B07C49E-AFFC-EC46-8930-E4D428F5F943}"/>
          </ac:spMkLst>
        </pc:spChg>
      </pc:sldChg>
      <pc:sldChg chg="modSp mod">
        <pc:chgData name="Vivek Vardhan Jasthi" userId="a28cbd7dc52b19d9" providerId="LiveId" clId="{0345277C-FD8B-41C8-BD49-83635A51930F}" dt="2024-05-02T16:20:10.421" v="83" actId="207"/>
        <pc:sldMkLst>
          <pc:docMk/>
          <pc:sldMk cId="280316088" sldId="299"/>
        </pc:sldMkLst>
        <pc:spChg chg="mod">
          <ac:chgData name="Vivek Vardhan Jasthi" userId="a28cbd7dc52b19d9" providerId="LiveId" clId="{0345277C-FD8B-41C8-BD49-83635A51930F}" dt="2024-05-02T16:20:10.421" v="83" actId="207"/>
          <ac:spMkLst>
            <pc:docMk/>
            <pc:sldMk cId="280316088" sldId="299"/>
            <ac:spMk id="3" creationId="{AB0AB2AC-B7E6-6849-9AE9-697369407F8F}"/>
          </ac:spMkLst>
        </pc:spChg>
      </pc:sldChg>
      <pc:sldChg chg="modSp mod">
        <pc:chgData name="Vivek Vardhan Jasthi" userId="a28cbd7dc52b19d9" providerId="LiveId" clId="{0345277C-FD8B-41C8-BD49-83635A51930F}" dt="2024-05-02T16:21:53.168" v="88" actId="207"/>
        <pc:sldMkLst>
          <pc:docMk/>
          <pc:sldMk cId="1385553969" sldId="302"/>
        </pc:sldMkLst>
        <pc:spChg chg="mod">
          <ac:chgData name="Vivek Vardhan Jasthi" userId="a28cbd7dc52b19d9" providerId="LiveId" clId="{0345277C-FD8B-41C8-BD49-83635A51930F}" dt="2024-05-02T16:21:53.168" v="88" actId="207"/>
          <ac:spMkLst>
            <pc:docMk/>
            <pc:sldMk cId="1385553969" sldId="302"/>
            <ac:spMk id="3" creationId="{AB0AB2AC-B7E6-6849-9AE9-697369407F8F}"/>
          </ac:spMkLst>
        </pc:spChg>
      </pc:sldChg>
      <pc:sldChg chg="modSp mod">
        <pc:chgData name="Vivek Vardhan Jasthi" userId="a28cbd7dc52b19d9" providerId="LiveId" clId="{0345277C-FD8B-41C8-BD49-83635A51930F}" dt="2024-05-02T16:34:02.640" v="129"/>
        <pc:sldMkLst>
          <pc:docMk/>
          <pc:sldMk cId="334532777" sldId="303"/>
        </pc:sldMkLst>
        <pc:spChg chg="mod">
          <ac:chgData name="Vivek Vardhan Jasthi" userId="a28cbd7dc52b19d9" providerId="LiveId" clId="{0345277C-FD8B-41C8-BD49-83635A51930F}" dt="2024-05-02T16:34:02.640" v="129"/>
          <ac:spMkLst>
            <pc:docMk/>
            <pc:sldMk cId="334532777" sldId="303"/>
            <ac:spMk id="5" creationId="{1B07C49E-AFFC-EC46-8930-E4D428F5F943}"/>
          </ac:spMkLst>
        </pc:spChg>
      </pc:sldChg>
      <pc:sldChg chg="modSp mod">
        <pc:chgData name="Vivek Vardhan Jasthi" userId="a28cbd7dc52b19d9" providerId="LiveId" clId="{0345277C-FD8B-41C8-BD49-83635A51930F}" dt="2024-05-02T15:54:53.190" v="47" actId="20577"/>
        <pc:sldMkLst>
          <pc:docMk/>
          <pc:sldMk cId="1277611629" sldId="327"/>
        </pc:sldMkLst>
        <pc:spChg chg="mod">
          <ac:chgData name="Vivek Vardhan Jasthi" userId="a28cbd7dc52b19d9" providerId="LiveId" clId="{0345277C-FD8B-41C8-BD49-83635A51930F}" dt="2024-05-02T15:54:53.190" v="47" actId="20577"/>
          <ac:spMkLst>
            <pc:docMk/>
            <pc:sldMk cId="1277611629" sldId="327"/>
            <ac:spMk id="6" creationId="{2C36AF9D-A911-994B-90EA-013D4CDA5604}"/>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Neerajsai/CapstoneProject/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slide" Target="slide46.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Neerajsai/CapstoneProject/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Neerajsai/Capstone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Neeraj Sai Jasthi</a:t>
            </a:r>
          </a:p>
          <a:p>
            <a:r>
              <a:rPr lang="en-US" dirty="0">
                <a:solidFill>
                  <a:schemeClr val="bg2"/>
                </a:solidFill>
                <a:latin typeface="Abadi" panose="020B0604020104020204" pitchFamily="34" charset="0"/>
                <a:ea typeface="SF Pro" pitchFamily="2" charset="0"/>
                <a:cs typeface="SF Pro" pitchFamily="2" charset="0"/>
              </a:rPr>
              <a:t>02-05-2024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u="sng" dirty="0">
                <a:solidFill>
                  <a:schemeClr val="accent5">
                    <a:lumMod val="75000"/>
                  </a:schemeClr>
                </a:solidFill>
                <a:hlinkClick r:id="rId3"/>
              </a:rPr>
              <a:t>https://github.com/JNeerajsai/CapstoneProject/blob/main/Data_wrangling.ipynb</a:t>
            </a:r>
            <a:endParaRPr lang="en-US" u="sng" dirty="0">
              <a:solidFill>
                <a:schemeClr val="accent5">
                  <a:lumMod val="75000"/>
                </a:schemeClr>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u="sng" dirty="0">
                <a:solidFill>
                  <a:schemeClr val="accent5">
                    <a:lumMod val="75000"/>
                  </a:schemeClr>
                </a:solidFill>
                <a:latin typeface="Abadi" panose="020B0604020104020204" pitchFamily="34" charset="0"/>
                <a:hlinkClick r:id="rId3" action="ppaction://hlinksldjump"/>
              </a:rPr>
              <a:t>https://github.com/JNeerajsai/CapstoneProject/blob/main/eda-dataviz.ipynb</a:t>
            </a:r>
            <a:endParaRPr lang="en-US" u="sng" dirty="0">
              <a:solidFill>
                <a:schemeClr val="accent5">
                  <a:lumMod val="75000"/>
                </a:schemeClr>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r>
              <a:rPr lang="en-US" sz="1400" u="sng" dirty="0">
                <a:solidFill>
                  <a:schemeClr val="accent5">
                    <a:lumMod val="75000"/>
                  </a:schemeClr>
                </a:solidFill>
                <a:hlinkClick r:id="rId3" action="ppaction://hlinksldjump"/>
              </a:rPr>
              <a:t>https://github.com/JNeerajsai/CapstoneProject/blob/main/Exploratory%20Data%20Analysis%20with%20SQL.ipynb</a:t>
            </a:r>
            <a:endParaRPr lang="en-US" sz="1400" u="sng" dirty="0">
              <a:solidFill>
                <a:schemeClr val="accent5">
                  <a:lumMod val="75000"/>
                </a:schemeClr>
              </a:solidFill>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ction="ppaction://hlinksldjump"/>
              </a:rPr>
              <a:t>https://github.com/</a:t>
            </a:r>
            <a:r>
              <a:rPr lang="en-US" sz="2000" dirty="0" err="1">
                <a:solidFill>
                  <a:schemeClr val="accent3">
                    <a:lumMod val="25000"/>
                  </a:schemeClr>
                </a:solidFill>
                <a:latin typeface="Abadi" panose="020B0604020104020204" pitchFamily="34" charset="0"/>
                <a:hlinkClick r:id="rId3" action="ppaction://hlinksldjump"/>
              </a:rPr>
              <a:t>JNeerajsai</a:t>
            </a:r>
            <a:r>
              <a:rPr lang="en-US" sz="2000" dirty="0">
                <a:solidFill>
                  <a:schemeClr val="accent3">
                    <a:lumMod val="25000"/>
                  </a:schemeClr>
                </a:solidFill>
                <a:latin typeface="Abadi" panose="020B0604020104020204" pitchFamily="34" charset="0"/>
                <a:hlinkClick r:id="rId3" action="ppaction://hlinksldjump"/>
              </a:rPr>
              <a:t>/</a:t>
            </a:r>
            <a:r>
              <a:rPr lang="en-US" sz="2000" dirty="0" err="1">
                <a:solidFill>
                  <a:schemeClr val="accent3">
                    <a:lumMod val="25000"/>
                  </a:schemeClr>
                </a:solidFill>
                <a:latin typeface="Abadi" panose="020B0604020104020204" pitchFamily="34" charset="0"/>
                <a:hlinkClick r:id="rId3" action="ppaction://hlinksldjump"/>
              </a:rPr>
              <a:t>CapstoneProject</a:t>
            </a:r>
            <a:r>
              <a:rPr lang="en-US" sz="2000" dirty="0">
                <a:solidFill>
                  <a:schemeClr val="accent3">
                    <a:lumMod val="25000"/>
                  </a:schemeClr>
                </a:solidFill>
                <a:latin typeface="Abadi" panose="020B0604020104020204" pitchFamily="34" charset="0"/>
                <a:hlinkClick r:id="rId3" action="ppaction://hlinksldjump"/>
              </a:rPr>
              <a:t>/blob/main/</a:t>
            </a:r>
            <a:r>
              <a:rPr lang="en-US" sz="2000" dirty="0" err="1">
                <a:solidFill>
                  <a:schemeClr val="accent3">
                    <a:lumMod val="25000"/>
                  </a:schemeClr>
                </a:solidFill>
                <a:latin typeface="Abadi" panose="020B0604020104020204" pitchFamily="34" charset="0"/>
                <a:hlinkClick r:id="rId3" action="ppaction://hlinksldjump"/>
              </a:rPr>
              <a:t>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en-US" sz="2200" dirty="0">
                <a:solidFill>
                  <a:schemeClr val="accent3">
                    <a:lumMod val="25000"/>
                  </a:schemeClr>
                </a:solidFill>
                <a:latin typeface="Abadi" panose="020B0604020104020204" pitchFamily="34" charset="0"/>
                <a:hlinkClick r:id="rId3" action="ppaction://hlinksldjump"/>
              </a:rPr>
              <a:t>https://github.com/JNeerajsai/CapstoneProject/blob/main/Dashboard.py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ction="ppaction://hlinksldjump"/>
              </a:rPr>
              <a:t>https://github.com/JNeerajsai/CapstoneProject/blob/main/SpaceX_Machine_Learning_Prediction.ipynb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ction="ppaction://hlinksldjump"/>
              </a:rPr>
              <a:t>https://github.com/</a:t>
            </a:r>
            <a:r>
              <a:rPr lang="en-US" sz="2200" dirty="0" err="1">
                <a:solidFill>
                  <a:schemeClr val="accent3">
                    <a:lumMod val="25000"/>
                  </a:schemeClr>
                </a:solidFill>
                <a:latin typeface="Abadi" panose="020B0604020104020204" pitchFamily="34" charset="0"/>
                <a:hlinkClick r:id="rId4" action="ppaction://hlinksldjump"/>
              </a:rPr>
              <a:t>JNeerajsai</a:t>
            </a:r>
            <a:r>
              <a:rPr lang="en-US" sz="2200" dirty="0">
                <a:solidFill>
                  <a:schemeClr val="accent3">
                    <a:lumMod val="25000"/>
                  </a:schemeClr>
                </a:solidFill>
                <a:latin typeface="Abadi" panose="020B0604020104020204" pitchFamily="34" charset="0"/>
                <a:hlinkClick r:id="rId4" action="ppaction://hlinksldjump"/>
              </a:rPr>
              <a:t>/</a:t>
            </a:r>
            <a:r>
              <a:rPr lang="en-US" sz="2200" dirty="0" err="1">
                <a:solidFill>
                  <a:schemeClr val="accent3">
                    <a:lumMod val="25000"/>
                  </a:schemeClr>
                </a:solidFill>
                <a:latin typeface="Abadi" panose="020B0604020104020204" pitchFamily="34" charset="0"/>
                <a:hlinkClick r:id="rId4" action="ppaction://hlinksldjump"/>
              </a:rPr>
              <a:t>CapstoneProject</a:t>
            </a:r>
            <a:r>
              <a:rPr lang="en-US" sz="2200" dirty="0">
                <a:solidFill>
                  <a:schemeClr val="accent3">
                    <a:lumMod val="25000"/>
                  </a:schemeClr>
                </a:solidFill>
                <a:latin typeface="Abadi" panose="020B0604020104020204" pitchFamily="34" charset="0"/>
                <a:hlinkClick r:id="rId4" action="ppaction://hlinksldjump"/>
              </a:rPr>
              <a:t>/tree/main</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buNone/>
            </a:pPr>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https://github.com/JNeerajsai/CapstoneProject/blob/main/spacex-data-collection-api.ipynb</a:t>
            </a:r>
            <a:endParaRPr lang="en-US" dirty="0">
              <a:solidFill>
                <a:schemeClr val="accent5">
                  <a:lumMod val="75000"/>
                </a:schemeClr>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u="sng" dirty="0">
                <a:solidFill>
                  <a:schemeClr val="accent5">
                    <a:lumMod val="75000"/>
                  </a:schemeClr>
                </a:solidFill>
                <a:latin typeface="Abadi" panose="020B0604020104020204" pitchFamily="34" charset="0"/>
                <a:hlinkClick r:id="rId3"/>
              </a:rPr>
              <a:t>https://github.com/JNeerajsai/CapstoneProject</a:t>
            </a:r>
            <a:endParaRPr lang="en-US" sz="2200" u="sng" dirty="0">
              <a:solidFill>
                <a:schemeClr val="accent5">
                  <a:lumMod val="7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3368</TotalTime>
  <Words>2545</Words>
  <Application>Microsoft Office PowerPoint</Application>
  <PresentationFormat>Widescreen</PresentationFormat>
  <Paragraphs>363</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Vivek Vardhan Jasthi</cp:lastModifiedBy>
  <cp:revision>305</cp:revision>
  <dcterms:created xsi:type="dcterms:W3CDTF">2021-04-29T18:58:34Z</dcterms:created>
  <dcterms:modified xsi:type="dcterms:W3CDTF">2024-05-02T16:36:50Z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